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8"/>
  </p:notesMasterIdLst>
  <p:sldIdLst>
    <p:sldId id="263" r:id="rId5"/>
    <p:sldId id="268" r:id="rId6"/>
    <p:sldId id="269" r:id="rId7"/>
    <p:sldId id="270" r:id="rId8"/>
    <p:sldId id="271" r:id="rId9"/>
    <p:sldId id="267" r:id="rId10"/>
    <p:sldId id="275" r:id="rId11"/>
    <p:sldId id="274" r:id="rId12"/>
    <p:sldId id="273" r:id="rId13"/>
    <p:sldId id="272" r:id="rId14"/>
    <p:sldId id="276" r:id="rId15"/>
    <p:sldId id="277" r:id="rId16"/>
    <p:sldId id="266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BAA5DB-73D9-BA64-7885-5DA298FD8FBA}" v="75" dt="2025-07-10T23:50:18.70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1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s-CO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es-CO"/>
          </a:p>
        </p:txBody>
      </p:sp>
      <p:sp>
        <p:nvSpPr>
          <p:cNvPr id="3" name="Marcador de fecha 2"/>
          <p:cNvSpPr txBox="1">
            <a:spLocks noGrp="1"/>
          </p:cNvSpPr>
          <p:nvPr>
            <p:ph type="dt" idx="1"/>
          </p:nvPr>
        </p:nvSpPr>
        <p:spPr>
          <a:xfrm>
            <a:off x="3884608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s-CO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909135FD-BA50-4BA8-9041-747FB99CEADC}" type="datetime1">
              <a:rPr lang="es-CO"/>
              <a:pPr lvl="0"/>
              <a:t>9/09/2026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099"/>
          </a:xfrm>
          <a:prstGeom prst="rect">
            <a:avLst/>
          </a:prstGeom>
          <a:noFill/>
          <a:ln w="12701">
            <a:solidFill>
              <a:srgbClr val="000000"/>
            </a:solidFill>
            <a:prstDash val="solid"/>
          </a:ln>
        </p:spPr>
      </p:sp>
      <p:sp>
        <p:nvSpPr>
          <p:cNvPr id="5" name="Marcador de notas 4"/>
          <p:cNvSpPr txBox="1"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 txBox="1">
            <a:spLocks noGrp="1"/>
          </p:cNvSpPr>
          <p:nvPr>
            <p:ph type="ftr" sz="quarter" idx="4"/>
          </p:nvPr>
        </p:nvSpPr>
        <p:spPr>
          <a:xfrm>
            <a:off x="0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s-CO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es-CO"/>
          </a:p>
        </p:txBody>
      </p:sp>
      <p:sp>
        <p:nvSpPr>
          <p:cNvPr id="7" name="Marcador de número de diapositiva 6"/>
          <p:cNvSpPr txBox="1">
            <a:spLocks noGrp="1"/>
          </p:cNvSpPr>
          <p:nvPr>
            <p:ph type="sldNum" sz="quarter" idx="5"/>
          </p:nvPr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s-CO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987EC1F3-07B5-41CC-AFD7-2B685B324C21}" type="slidenum"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289835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marR="0" lvl="0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s-ES" sz="1200" b="0" i="0" u="none" strike="noStrike" kern="1200" cap="none" spc="0" baseline="0">
        <a:solidFill>
          <a:srgbClr val="000000"/>
        </a:solidFill>
        <a:uFillTx/>
        <a:latin typeface="Calibri"/>
      </a:defRPr>
    </a:lvl1pPr>
    <a:lvl2pPr marL="457200" marR="0" lvl="1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s-ES" sz="1200" b="0" i="0" u="none" strike="noStrike" kern="1200" cap="none" spc="0" baseline="0">
        <a:solidFill>
          <a:srgbClr val="000000"/>
        </a:solidFill>
        <a:uFillTx/>
        <a:latin typeface="Calibri"/>
      </a:defRPr>
    </a:lvl2pPr>
    <a:lvl3pPr marL="914400" marR="0" lvl="2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s-ES" sz="1200" b="0" i="0" u="none" strike="noStrike" kern="1200" cap="none" spc="0" baseline="0">
        <a:solidFill>
          <a:srgbClr val="000000"/>
        </a:solidFill>
        <a:uFillTx/>
        <a:latin typeface="Calibri"/>
      </a:defRPr>
    </a:lvl3pPr>
    <a:lvl4pPr marL="1371600" marR="0" lvl="3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s-ES" sz="1200" b="0" i="0" u="none" strike="noStrike" kern="1200" cap="none" spc="0" baseline="0">
        <a:solidFill>
          <a:srgbClr val="000000"/>
        </a:solidFill>
        <a:uFillTx/>
        <a:latin typeface="Calibri"/>
      </a:defRPr>
    </a:lvl4pPr>
    <a:lvl5pPr marL="1828800" marR="0" lvl="4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s-ES" sz="1200" b="0" i="0" u="none" strike="noStrike" kern="1200" cap="none" spc="0" baseline="0">
        <a:solidFill>
          <a:srgbClr val="000000"/>
        </a:solidFill>
        <a:uFillTx/>
        <a:latin typeface="Calibri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des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6300574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des_Texto1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 noGrp="1"/>
          </p:cNvSpPr>
          <p:nvPr>
            <p:ph type="title"/>
          </p:nvPr>
        </p:nvSpPr>
        <p:spPr>
          <a:xfrm>
            <a:off x="2207370" y="1007952"/>
            <a:ext cx="9120399" cy="68828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fontAlgn="auto">
              <a:spcBef>
                <a:spcPts val="0"/>
              </a:spcBef>
              <a:spcAft>
                <a:spcPts val="0"/>
              </a:spcAft>
              <a:tabLst/>
              <a:defRPr lang="es-ES" sz="2000" b="1" i="0" u="none" strike="noStrike" cap="none" spc="0" baseline="0">
                <a:solidFill>
                  <a:srgbClr val="0551A5"/>
                </a:solidFill>
                <a:uFillTx/>
                <a:latin typeface="Tahoma" pitchFamily="34"/>
                <a:ea typeface="Tahoma" pitchFamily="34"/>
                <a:cs typeface="Tahoma" pitchFamily="34"/>
              </a:defRPr>
            </a:lvl1pPr>
          </a:lstStyle>
          <a:p>
            <a:pPr lvl="0"/>
            <a:r>
              <a:rPr lang="es-ES"/>
              <a:t>TÍTULO</a:t>
            </a:r>
            <a:endParaRPr lang="es-CO"/>
          </a:p>
        </p:txBody>
      </p:sp>
      <p:sp>
        <p:nvSpPr>
          <p:cNvPr id="3" name="Marcador de contenido 2"/>
          <p:cNvSpPr txBox="1">
            <a:spLocks noGrp="1"/>
          </p:cNvSpPr>
          <p:nvPr>
            <p:ph sz="quarter" idx="4294967295"/>
          </p:nvPr>
        </p:nvSpPr>
        <p:spPr>
          <a:xfrm>
            <a:off x="2214301" y="1831506"/>
            <a:ext cx="9167609" cy="336157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>
            <a:lvl1pPr marL="0" marR="0" lvl="0" indent="0" fontAlgn="auto">
              <a:spcAft>
                <a:spcPts val="0"/>
              </a:spcAft>
              <a:buNone/>
              <a:tabLst/>
              <a:defRPr lang="es-ES" sz="1200" b="0" i="0" u="none" strike="noStrike" cap="none" spc="0" baseline="0">
                <a:solidFill>
                  <a:srgbClr val="000000"/>
                </a:solidFill>
                <a:uFillTx/>
                <a:latin typeface="Tahoma" pitchFamily="34"/>
                <a:ea typeface="Tahoma" pitchFamily="34"/>
                <a:cs typeface="Tahoma" pitchFamily="34"/>
              </a:defRPr>
            </a:lvl1pPr>
          </a:lstStyle>
          <a:p>
            <a:pPr lvl="0"/>
            <a:r>
              <a:rPr lang="es-ES"/>
              <a:t>Texto</a:t>
            </a:r>
          </a:p>
        </p:txBody>
      </p:sp>
    </p:spTree>
    <p:extLst>
      <p:ext uri="{BB962C8B-B14F-4D97-AF65-F5344CB8AC3E}">
        <p14:creationId xmlns:p14="http://schemas.microsoft.com/office/powerpoint/2010/main" val="111862091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des_texto2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 noGrp="1"/>
          </p:cNvSpPr>
          <p:nvPr>
            <p:ph type="title"/>
          </p:nvPr>
        </p:nvSpPr>
        <p:spPr>
          <a:xfrm>
            <a:off x="735927" y="1338032"/>
            <a:ext cx="10278980" cy="85006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fontAlgn="auto">
              <a:spcBef>
                <a:spcPts val="0"/>
              </a:spcBef>
              <a:spcAft>
                <a:spcPts val="0"/>
              </a:spcAft>
              <a:tabLst/>
              <a:defRPr lang="es-ES" sz="2000" b="1" i="0" u="none" strike="noStrike" cap="none" spc="0" baseline="0">
                <a:solidFill>
                  <a:srgbClr val="0551A5"/>
                </a:solidFill>
                <a:uFillTx/>
                <a:latin typeface="Tahoma" pitchFamily="34"/>
                <a:ea typeface="Tahoma" pitchFamily="34"/>
                <a:cs typeface="Tahoma" pitchFamily="34"/>
              </a:defRPr>
            </a:lvl1pPr>
          </a:lstStyle>
          <a:p>
            <a:pPr lvl="0"/>
            <a:r>
              <a:rPr lang="es-ES"/>
              <a:t>TÍTULO</a:t>
            </a:r>
            <a:endParaRPr lang="es-CO"/>
          </a:p>
        </p:txBody>
      </p:sp>
      <p:sp>
        <p:nvSpPr>
          <p:cNvPr id="3" name="Marcador de contenido 2"/>
          <p:cNvSpPr txBox="1">
            <a:spLocks noGrp="1"/>
          </p:cNvSpPr>
          <p:nvPr>
            <p:ph sz="quarter" idx="4294967295"/>
          </p:nvPr>
        </p:nvSpPr>
        <p:spPr>
          <a:xfrm>
            <a:off x="735927" y="3293979"/>
            <a:ext cx="10236872" cy="244344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>
            <a:lvl1pPr marL="0" marR="0" lvl="0" indent="0" fontAlgn="auto">
              <a:spcAft>
                <a:spcPts val="0"/>
              </a:spcAft>
              <a:buNone/>
              <a:tabLst/>
              <a:defRPr lang="es-ES" sz="1200" b="0" i="0" u="none" strike="noStrike" cap="none" spc="0" baseline="0">
                <a:solidFill>
                  <a:srgbClr val="000000"/>
                </a:solidFill>
                <a:uFillTx/>
                <a:latin typeface="Tahoma" pitchFamily="34"/>
                <a:ea typeface="Tahoma" pitchFamily="34"/>
                <a:cs typeface="Tahoma" pitchFamily="34"/>
              </a:defRPr>
            </a:lvl1pPr>
          </a:lstStyle>
          <a:p>
            <a:pPr lvl="0"/>
            <a:r>
              <a:rPr lang="es-ES"/>
              <a:t>Texto</a:t>
            </a:r>
          </a:p>
        </p:txBody>
      </p:sp>
      <p:sp>
        <p:nvSpPr>
          <p:cNvPr id="4" name="Marcador de texto 5"/>
          <p:cNvSpPr txBox="1">
            <a:spLocks noGrp="1"/>
          </p:cNvSpPr>
          <p:nvPr>
            <p:ph type="body" sz="quarter" idx="4294967295"/>
          </p:nvPr>
        </p:nvSpPr>
        <p:spPr>
          <a:xfrm>
            <a:off x="735927" y="2323819"/>
            <a:ext cx="10278980" cy="89206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fontAlgn="auto">
              <a:spcAft>
                <a:spcPts val="0"/>
              </a:spcAft>
              <a:buNone/>
              <a:tabLst/>
              <a:defRPr lang="es-ES" sz="1600" b="1" i="0" u="none" strike="noStrike" cap="none" spc="0" baseline="0">
                <a:solidFill>
                  <a:srgbClr val="7F7F7F"/>
                </a:solidFill>
                <a:uFillTx/>
                <a:latin typeface="Tahoma" pitchFamily="34"/>
                <a:ea typeface="Tahoma" pitchFamily="34"/>
                <a:cs typeface="Tahoma" pitchFamily="34"/>
              </a:defRPr>
            </a:lvl1pPr>
          </a:lstStyle>
          <a:p>
            <a:pPr lvl="0"/>
            <a:r>
              <a:rPr lang="es-ES"/>
              <a:t>Subtítulo</a:t>
            </a:r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70880633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raportada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/>
          <p:cNvSpPr txBox="1"/>
          <p:nvPr/>
        </p:nvSpPr>
        <p:spPr>
          <a:xfrm>
            <a:off x="3335328" y="2967337"/>
            <a:ext cx="5521348" cy="92333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CO" sz="5400" b="1" i="0" u="none" strike="noStrike" kern="1200" cap="none" spc="0" baseline="0">
                <a:solidFill>
                  <a:srgbClr val="FFFFFF"/>
                </a:solidFill>
                <a:uFillTx/>
                <a:latin typeface="Tahoma" pitchFamily="34"/>
                <a:ea typeface="Tahoma" pitchFamily="34"/>
                <a:cs typeface="Tahoma" pitchFamily="34"/>
              </a:rPr>
              <a:t>GRACIAS</a:t>
            </a:r>
          </a:p>
        </p:txBody>
      </p:sp>
    </p:spTree>
    <p:extLst>
      <p:ext uri="{BB962C8B-B14F-4D97-AF65-F5344CB8AC3E}">
        <p14:creationId xmlns:p14="http://schemas.microsoft.com/office/powerpoint/2010/main" val="5284349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8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9F05FA-A729-6885-4DF8-516287BE9E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Título del proyecto</a:t>
            </a:r>
            <a:br>
              <a:rPr lang="es-ES" sz="1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s-ES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2332810-0DB0-0121-AA23-740AED5AADC5}"/>
              </a:ext>
            </a:extLst>
          </p:cNvPr>
          <p:cNvSpPr txBox="1"/>
          <p:nvPr/>
        </p:nvSpPr>
        <p:spPr>
          <a:xfrm>
            <a:off x="3047238" y="3244334"/>
            <a:ext cx="60944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Autores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1977DB6-A713-673D-9A07-DC278ECCA859}"/>
              </a:ext>
            </a:extLst>
          </p:cNvPr>
          <p:cNvSpPr txBox="1"/>
          <p:nvPr/>
        </p:nvSpPr>
        <p:spPr>
          <a:xfrm>
            <a:off x="5689854" y="4669906"/>
            <a:ext cx="60944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Fecha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6460618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1DC56B-F870-03EB-D53C-99B5DB8994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110AF0-5BF1-1E17-C75A-3ACD2A612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Planteamiento del problema</a:t>
            </a:r>
            <a:br>
              <a:rPr lang="es-E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es-ES" sz="1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D1BB707-ABD2-E09C-07A9-29A2DB4B9478}"/>
              </a:ext>
            </a:extLst>
          </p:cNvPr>
          <p:cNvSpPr txBox="1"/>
          <p:nvPr/>
        </p:nvSpPr>
        <p:spPr>
          <a:xfrm>
            <a:off x="735927" y="2430518"/>
            <a:ext cx="60944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Cuerpo del texto</a:t>
            </a:r>
          </a:p>
        </p:txBody>
      </p:sp>
    </p:spTree>
    <p:extLst>
      <p:ext uri="{BB962C8B-B14F-4D97-AF65-F5344CB8AC3E}">
        <p14:creationId xmlns:p14="http://schemas.microsoft.com/office/powerpoint/2010/main" val="22066700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D2C1B5-F378-2C2F-A36C-17F72D3BBF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07DA23-AFE0-5776-A887-9933B9C7FB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Objetivos</a:t>
            </a:r>
            <a:br>
              <a:rPr lang="es-E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s-E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(se recomienda utilizar gráficos de síntesis)</a:t>
            </a:r>
            <a:br>
              <a:rPr lang="es-E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es-ES" sz="1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s-ES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05F5F9B-13C2-8FDC-B010-F6907A9CD31F}"/>
              </a:ext>
            </a:extLst>
          </p:cNvPr>
          <p:cNvSpPr txBox="1"/>
          <p:nvPr/>
        </p:nvSpPr>
        <p:spPr>
          <a:xfrm>
            <a:off x="603504" y="2423160"/>
            <a:ext cx="853821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b="1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Objetivo General</a:t>
            </a:r>
          </a:p>
          <a:p>
            <a:pPr algn="just"/>
            <a:r>
              <a:rPr lang="es-ES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Cuerpo del texto</a:t>
            </a:r>
          </a:p>
          <a:p>
            <a:pPr algn="ctr"/>
            <a:endParaRPr lang="es-ES" sz="1800" dirty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2D25563-8999-D0D0-2FE1-F95AB85FC3CB}"/>
              </a:ext>
            </a:extLst>
          </p:cNvPr>
          <p:cNvSpPr txBox="1"/>
          <p:nvPr/>
        </p:nvSpPr>
        <p:spPr>
          <a:xfrm>
            <a:off x="512064" y="3849624"/>
            <a:ext cx="1127226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b="1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Objetivos específicos</a:t>
            </a:r>
          </a:p>
          <a:p>
            <a:pPr algn="just"/>
            <a:r>
              <a:rPr lang="es-ES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Cuerpo del texto</a:t>
            </a: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867420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6AC0D8-3484-90DE-9E54-F19C2C22F6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788A2A-5BC5-7235-714A-A26BC4D3F7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Pregunta de Investigación</a:t>
            </a:r>
            <a:br>
              <a:rPr lang="es-ES" sz="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es-ES" sz="1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s-ES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B6F03BF-BAC7-FFB1-6869-64509DD92638}"/>
              </a:ext>
            </a:extLst>
          </p:cNvPr>
          <p:cNvSpPr txBox="1"/>
          <p:nvPr/>
        </p:nvSpPr>
        <p:spPr>
          <a:xfrm>
            <a:off x="-201168" y="2121408"/>
            <a:ext cx="37673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Cuerpo del texto</a:t>
            </a:r>
          </a:p>
          <a:p>
            <a:pPr algn="ctr"/>
            <a:endParaRPr lang="es-ES" sz="1800" dirty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28946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9942C0-84D0-199A-A812-B4A4F7BD25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B278A5-550B-4E08-ACD5-7F859E048912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Marco Teórico</a:t>
            </a:r>
            <a:br>
              <a:rPr lang="es-E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s-E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(se recomienda utilizar gráficos de síntesis)</a:t>
            </a:r>
            <a:endParaRPr lang="en-US" sz="24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BDF06FA-8D14-2AE0-5A5E-FDEB07B6546C}"/>
              </a:ext>
            </a:extLst>
          </p:cNvPr>
          <p:cNvSpPr txBox="1">
            <a:spLocks noGrp="1"/>
          </p:cNvSpPr>
          <p:nvPr>
            <p:ph type="body" sz="quarter" idx="4294967295"/>
          </p:nvPr>
        </p:nvSpPr>
        <p:spPr>
          <a:xfrm>
            <a:off x="2002537" y="2148840"/>
            <a:ext cx="9379374" cy="37095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 fontScale="92500" lnSpcReduction="20000"/>
          </a:bodyPr>
          <a:lstStyle/>
          <a:p>
            <a:r>
              <a:rPr lang="es-ES" sz="26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Cuerpo del texto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6734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4D7A82-761E-BFFA-FF96-31EB81074E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795675-3FBE-BEF8-150A-ED890EF5FD81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Metodología</a:t>
            </a:r>
            <a:br>
              <a:rPr lang="es-E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s-E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(se recomienda utilizar gráficos de síntesis)</a:t>
            </a:r>
            <a:endParaRPr lang="en-US" sz="24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B9073E5-0CD1-2D32-284C-414C6EAE5D85}"/>
              </a:ext>
            </a:extLst>
          </p:cNvPr>
          <p:cNvSpPr txBox="1">
            <a:spLocks noGrp="1"/>
          </p:cNvSpPr>
          <p:nvPr>
            <p:ph type="body" sz="quarter" idx="4294967295"/>
          </p:nvPr>
        </p:nvSpPr>
        <p:spPr>
          <a:xfrm>
            <a:off x="2214301" y="1831506"/>
            <a:ext cx="9167609" cy="68828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r>
              <a:rPr lang="es-E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Cuerpo del texto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19114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9796A3-2FCB-914C-9BB4-C6064C4F02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EECE10-2825-A31B-24EF-1948CFD346E9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Evidencias de intervención</a:t>
            </a:r>
            <a:br>
              <a:rPr lang="es-ES" sz="1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U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3C60F41-942F-03B5-95CD-692429F4A42F}"/>
              </a:ext>
            </a:extLst>
          </p:cNvPr>
          <p:cNvSpPr txBox="1">
            <a:spLocks noGrp="1"/>
          </p:cNvSpPr>
          <p:nvPr>
            <p:ph type="body" sz="quarter" idx="4294967295"/>
          </p:nvPr>
        </p:nvSpPr>
        <p:spPr>
          <a:xfrm>
            <a:off x="2214301" y="1831506"/>
            <a:ext cx="9167609" cy="92083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r>
              <a:rPr lang="es-E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(Enlaces, pantallazos, fotos que den cuenta de la aplicación de la propuesta)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61641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174A3C-2F62-F7B9-72D9-F230642A73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C14CBB-CA03-E030-BA2A-AB88949461C3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Análisis</a:t>
            </a:r>
            <a:br>
              <a:rPr lang="es-ES" sz="1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U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0D2C1C6-BDA8-451B-C92B-010048997B32}"/>
              </a:ext>
            </a:extLst>
          </p:cNvPr>
          <p:cNvSpPr txBox="1">
            <a:spLocks noGrp="1"/>
          </p:cNvSpPr>
          <p:nvPr>
            <p:ph type="body" sz="quarter" idx="4294967295"/>
          </p:nvPr>
        </p:nvSpPr>
        <p:spPr>
          <a:xfrm>
            <a:off x="2214301" y="1831506"/>
            <a:ext cx="9167609" cy="336157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r>
              <a:rPr lang="es-E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Cuerpo del texto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9405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7D30AA-BDA4-8201-5AC5-EF1160A27F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0A2755-F92F-913C-6D5A-C83A5EFE3DAF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Resultados</a:t>
            </a:r>
            <a:br>
              <a:rPr lang="es-ES" sz="1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U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0C1DD7D-E919-ECC3-6FC7-2CBAB7CE626A}"/>
              </a:ext>
            </a:extLst>
          </p:cNvPr>
          <p:cNvSpPr txBox="1">
            <a:spLocks noGrp="1"/>
          </p:cNvSpPr>
          <p:nvPr>
            <p:ph type="body" sz="quarter" idx="4294967295"/>
          </p:nvPr>
        </p:nvSpPr>
        <p:spPr>
          <a:xfrm>
            <a:off x="2214301" y="1831506"/>
            <a:ext cx="9167609" cy="336157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r>
              <a:rPr lang="es-E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Cuerpo del texto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91575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A8BB7D-7710-E4B3-5C41-EE08BC30DA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Conclusiones</a:t>
            </a:r>
            <a:br>
              <a:rPr lang="es-ES" sz="1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EF21E8B-5C3A-6126-A11C-4BAA8D4EFFE9}"/>
              </a:ext>
            </a:extLst>
          </p:cNvPr>
          <p:cNvSpPr>
            <a:spLocks noGrp="1"/>
          </p:cNvSpPr>
          <p:nvPr>
            <p:ph sz="quarter" idx="4294967295"/>
          </p:nvPr>
        </p:nvSpPr>
        <p:spPr/>
        <p:txBody>
          <a:bodyPr/>
          <a:lstStyle/>
          <a:p>
            <a:r>
              <a:rPr lang="es-ES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Cuerpo del texto</a:t>
            </a: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4189552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694392-95B3-4A07-94F5-57F6BC94C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Recomendaciones</a:t>
            </a:r>
            <a:br>
              <a:rPr lang="es-ES" sz="1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C50ABD7-09FB-35AA-5E86-80A6AA178792}"/>
              </a:ext>
            </a:extLst>
          </p:cNvPr>
          <p:cNvSpPr>
            <a:spLocks noGrp="1"/>
          </p:cNvSpPr>
          <p:nvPr>
            <p:ph sz="quarter" idx="4294967295"/>
          </p:nvPr>
        </p:nvSpPr>
        <p:spPr/>
        <p:txBody>
          <a:bodyPr/>
          <a:lstStyle/>
          <a:p>
            <a:r>
              <a:rPr lang="es-ES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Cuerpo del texto</a:t>
            </a: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8591296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1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15564C89-5A21-6A3C-D186-25ADEB6AED42}"/>
              </a:ext>
            </a:extLst>
          </p:cNvPr>
          <p:cNvSpPr txBox="1"/>
          <p:nvPr/>
        </p:nvSpPr>
        <p:spPr>
          <a:xfrm>
            <a:off x="2498598" y="4231886"/>
            <a:ext cx="609447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GRACIAS</a:t>
            </a:r>
            <a:endParaRPr lang="es-ES" sz="24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E8E15D5-E617-63A2-5AA8-B7582C511711}"/>
              </a:ext>
            </a:extLst>
          </p:cNvPr>
          <p:cNvSpPr txBox="1"/>
          <p:nvPr/>
        </p:nvSpPr>
        <p:spPr>
          <a:xfrm>
            <a:off x="2379726" y="5091422"/>
            <a:ext cx="609447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Autores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5629 tema ud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2FDE090B1C4EA345930140B56949FD62" ma:contentTypeVersion="11" ma:contentTypeDescription="Crear nuevo documento." ma:contentTypeScope="" ma:versionID="756e25fe9a5aac3e24ad797147885cbc">
  <xsd:schema xmlns:xsd="http://www.w3.org/2001/XMLSchema" xmlns:xs="http://www.w3.org/2001/XMLSchema" xmlns:p="http://schemas.microsoft.com/office/2006/metadata/properties" xmlns:ns2="4d20c312-23be-4daf-9504-46e02e57eca1" xmlns:ns3="7706e4e7-751c-4df5-88e3-bb755d30108e" targetNamespace="http://schemas.microsoft.com/office/2006/metadata/properties" ma:root="true" ma:fieldsID="d5e43a3aaf4461ce19886584aca4e19b" ns2:_="" ns3:_="">
    <xsd:import namespace="4d20c312-23be-4daf-9504-46e02e57eca1"/>
    <xsd:import namespace="7706e4e7-751c-4df5-88e3-bb755d30108e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20c312-23be-4daf-9504-46e02e57eca1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Etiquetas de imagen" ma:readOnly="false" ma:fieldId="{5cf76f15-5ced-4ddc-b409-7134ff3c332f}" ma:taxonomyMulti="true" ma:sspId="5cd80423-a865-4216-8bbb-05aca56b219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706e4e7-751c-4df5-88e3-bb755d30108e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0c81131b-00a7-4244-bbd5-ebac760135b6}" ma:internalName="TaxCatchAll" ma:showField="CatchAllData" ma:web="7706e4e7-751c-4df5-88e3-bb755d30108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706e4e7-751c-4df5-88e3-bb755d30108e" xsi:nil="true"/>
    <lcf76f155ced4ddcb4097134ff3c332f xmlns="4d20c312-23be-4daf-9504-46e02e57eca1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6AAD79D-7230-42B8-AA70-165CD134946A}">
  <ds:schemaRefs>
    <ds:schemaRef ds:uri="4d20c312-23be-4daf-9504-46e02e57eca1"/>
    <ds:schemaRef ds:uri="7706e4e7-751c-4df5-88e3-bb755d30108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98231F05-78E9-4BFC-A293-E89701333351}">
  <ds:schemaRefs>
    <ds:schemaRef ds:uri="4d20c312-23be-4daf-9504-46e02e57eca1"/>
    <ds:schemaRef ds:uri="7706e4e7-751c-4df5-88e3-bb755d30108e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50FE83F2-B102-46F4-8C29-75037313CA9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5629%20tema%20udes</Template>
  <TotalTime>444</TotalTime>
  <Words>113</Words>
  <Application>Microsoft Office PowerPoint</Application>
  <PresentationFormat>Panorámica</PresentationFormat>
  <Paragraphs>28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7" baseType="lpstr">
      <vt:lpstr>Arial</vt:lpstr>
      <vt:lpstr>Calibri</vt:lpstr>
      <vt:lpstr>Tahoma</vt:lpstr>
      <vt:lpstr>5629 tema udes</vt:lpstr>
      <vt:lpstr>Presentación de PowerPoint</vt:lpstr>
      <vt:lpstr>Título del proyecto </vt:lpstr>
      <vt:lpstr>Planteamiento del problema  </vt:lpstr>
      <vt:lpstr>Objetivos (se recomienda utilizar gráficos de síntesis)  </vt:lpstr>
      <vt:lpstr>Pregunta de Investigación  </vt:lpstr>
      <vt:lpstr>Marco Teórico (se recomienda utilizar gráficos de síntesis)</vt:lpstr>
      <vt:lpstr>Metodología (se recomienda utilizar gráficos de síntesis)</vt:lpstr>
      <vt:lpstr>Evidencias de intervención </vt:lpstr>
      <vt:lpstr>Análisis </vt:lpstr>
      <vt:lpstr>Resultados </vt:lpstr>
      <vt:lpstr>Conclusiones </vt:lpstr>
      <vt:lpstr>Recomendaciones 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Diseñadora Imprenta 1</dc:creator>
  <cp:lastModifiedBy>Beatriz Giraldo</cp:lastModifiedBy>
  <cp:revision>3</cp:revision>
  <dcterms:created xsi:type="dcterms:W3CDTF">2023-11-28T15:08:18Z</dcterms:created>
  <dcterms:modified xsi:type="dcterms:W3CDTF">2026-09-10T00:24:55Z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0x0101002FDE090B1C4EA345930140B56949FD62</vt:lpwstr>
  </property>
  <property fmtid="{D5CDD505-2E9C-101B-9397-08002B2CF9AE}" pid="3" name="MediaServiceImageTags">
    <vt:lpwstr/>
  </property>
</Properties>
</file>